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8376-C64C-4ADB-8FC0-05CEAF9FF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ADD22-14E4-421D-B7E7-FC9336594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EA098-D390-4744-8D16-F1E58D3C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96694-C83D-431A-B7E9-460EB0771F00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C949E-8C35-4960-B979-17E80A31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96ABD-5149-4CD6-9973-9EFA238A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1E9F-C1C4-4620-8697-946BCA4A0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703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16A6-EFC0-4AF1-B2A1-988B6581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F28F2F-CAC6-435D-B2BA-6F3A5ACE7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B759F-C8FA-4BA5-9FC7-EAFC063C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96694-C83D-431A-B7E9-460EB0771F00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B341-D95A-4E6D-BD88-FF4139F90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8D6C4-7225-4FAC-8060-CD94406D4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1E9F-C1C4-4620-8697-946BCA4A0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50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0AE0F1-CE9A-41FF-A0D0-4EAB2FEE6C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7DC57-B4AE-4CE9-8A0C-CB983AA93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E3CAB-DC66-4334-AC9C-AB462058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96694-C83D-431A-B7E9-460EB0771F00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947BE-4F05-4FC5-A075-31B5E28E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34913-365A-479F-8093-4DBC2AD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1E9F-C1C4-4620-8697-946BCA4A0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374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04798-E61F-4D89-B436-9658DFF17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8EBAE-CF10-42F9-85BC-3C7502B9F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746C1-D1B3-4ACD-876C-D1AA224E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96694-C83D-431A-B7E9-460EB0771F00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6DF61-4BEA-447A-A8FF-CCB6D740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5ED9B-3821-46E6-97CD-FB385950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1E9F-C1C4-4620-8697-946BCA4A0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913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64467-3402-41DA-9059-EDC0F6FF2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A05E5-330A-4AF5-B070-F6896A333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B749D-D794-4433-A66A-53DEE749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96694-C83D-431A-B7E9-460EB0771F00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7C51E-4E6A-44FE-A936-E22892E74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678BB-E4C3-455B-A6EC-261CBEC2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1E9F-C1C4-4620-8697-946BCA4A0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56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907A-9DD0-4219-9E63-39BB1BC2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8306C-F674-4BBD-A473-C1213A958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05FAB-FEB0-41AC-831D-B60C6A032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C4C2B-4CEF-48AB-A1BD-D45C0D1D8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96694-C83D-431A-B7E9-460EB0771F00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7C268-8CD5-4EB4-A452-578A7047C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088D1-0831-41C7-943B-AA7C8200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1E9F-C1C4-4620-8697-946BCA4A0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77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9E17E-8D90-4832-9677-752AFF1F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260C1-84C4-4C36-A0B5-E63337C9A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77203-0353-44CB-8A0D-BF9155AB9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7006F-EDE6-4830-8B44-8DCEC5AC0B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E479AB-3C2D-406E-B1C3-0DBA2E6D7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E7E691-3F78-4CCA-B05B-F5DFC853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96694-C83D-431A-B7E9-460EB0771F00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D3344E-2349-4224-A12F-2DE60CC82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CE15A-AA41-43FB-8B27-240B933F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1E9F-C1C4-4620-8697-946BCA4A0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225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045F0-F544-44CA-84B9-3EA9FA36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57C64-7EC4-4B0F-92F9-E7D7399C5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96694-C83D-431A-B7E9-460EB0771F00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093EA-2557-4E77-BB5C-B33A64158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AB591-A651-455C-9597-02D15D86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1E9F-C1C4-4620-8697-946BCA4A0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221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55D41C-C0F5-4512-93E8-E8BA15711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96694-C83D-431A-B7E9-460EB0771F00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13ACC8-34EB-4CA7-9E33-6F7B9D7C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F731E-CDD8-404C-862C-E36DAC57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1E9F-C1C4-4620-8697-946BCA4A0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868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D7B7-EEAC-490E-A4F6-50B5D227D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16219-A8CA-406C-B0A6-84C80361B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9E169-F562-4478-91E0-1F4E29473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105BB-2836-4CD2-BC05-EEE16B485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96694-C83D-431A-B7E9-460EB0771F00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5EC36-D6B2-4F6A-B0EC-760F6567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88884-BE8C-4422-8F47-4D2EF1D8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1E9F-C1C4-4620-8697-946BCA4A0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24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411BC-2644-421D-82BA-8E6AC658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47F431-E2F1-4102-A56F-D7036D8876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7395D-1C0D-492C-BBA1-C80F5F0C0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1066A5-8BB7-4958-BE70-0941C1C87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96694-C83D-431A-B7E9-460EB0771F00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3425F-B9ED-4C36-9370-143A80A0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48DA4-47CF-4A8F-84D0-064B3DB53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1E9F-C1C4-4620-8697-946BCA4A0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742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ED6FA6-B7FD-48EA-B9E2-557FD6911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072FC-2C4B-48E0-9B27-40DFF9584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B965A-30A6-489F-A539-CE8E795198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96694-C83D-431A-B7E9-460EB0771F00}" type="datetimeFigureOut">
              <a:rPr lang="en-IN" smtClean="0"/>
              <a:t>12-02-2021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B247E-E0A3-43F1-A27D-110E5C609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598C9-7E97-4A34-9251-B4A4F58EB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81E9F-C1C4-4620-8697-946BCA4A0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42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4A645-62F1-430C-9B13-7B55D3BE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Comic Sans MS" panose="030F0702030302020204" pitchFamily="66" charset="0"/>
              </a:rPr>
              <a:t>Smart Medicare WebApp Glimpse</a:t>
            </a:r>
            <a:endParaRPr lang="en-IN" b="1" u="sng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94BD1-9048-4D8B-8C48-EFF9C4D25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Aim is to build a centralized database so that we may accumulate all the patients medical history at a single place and medications and other treatments may be suggested by the doctor keeping in view all the things</a:t>
            </a:r>
          </a:p>
          <a:p>
            <a:r>
              <a:rPr lang="en-US" dirty="0"/>
              <a:t>We have given two options here where we may Register and </a:t>
            </a:r>
            <a:r>
              <a:rPr lang="en-US" dirty="0" err="1"/>
              <a:t>LogIn</a:t>
            </a:r>
            <a:r>
              <a:rPr lang="en-US" dirty="0"/>
              <a:t> either as a patient or a doctor and update all the relevant medical details</a:t>
            </a:r>
          </a:p>
          <a:p>
            <a:r>
              <a:rPr lang="en-US" dirty="0"/>
              <a:t>Main thing that is very important in such apps is the security, keeping security in mind we are trying to implement OTP service in a webapp where any who Register for the first time need to verify the Mobile number and Email ID using the OTP and for every next </a:t>
            </a:r>
            <a:r>
              <a:rPr lang="en-US" dirty="0" err="1"/>
              <a:t>ogin</a:t>
            </a:r>
            <a:r>
              <a:rPr lang="en-US" dirty="0"/>
              <a:t> another OTP is sent to avoid any data breach.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3440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088A2B-6C75-40AB-BB28-72C9FE074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900"/>
            <a:ext cx="121920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68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2012B7-A4CD-4E6C-BC6C-E68905C2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775"/>
            <a:ext cx="12192000" cy="56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42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C671C7-7334-4767-AB86-0CFC7A48E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900"/>
            <a:ext cx="121920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57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ECB9B8-4C5D-4F6F-BAFA-A7683F316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125"/>
            <a:ext cx="121920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9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0FD9E0-A088-4C79-9EB3-AED64C565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250"/>
            <a:ext cx="121920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11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E9A75B-FB89-42B6-B060-D94E63AC4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775"/>
            <a:ext cx="12192000" cy="56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03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74F2780-CDE6-4618-BAEA-1D1A0B9F87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b="10140"/>
          <a:stretch/>
        </p:blipFill>
        <p:spPr>
          <a:xfrm>
            <a:off x="0" y="166687"/>
            <a:ext cx="121920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47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598B77-B431-4F48-A1BE-059AF286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125"/>
            <a:ext cx="12192000" cy="590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17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1541784-5C41-4BC4-AA39-2844D4442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4" r="781" b="9861"/>
          <a:stretch/>
        </p:blipFill>
        <p:spPr>
          <a:xfrm>
            <a:off x="47625" y="457199"/>
            <a:ext cx="12096750" cy="59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22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8169B-0962-42A7-A546-BDD2CB2D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4049584-D7B2-413F-B75F-36EE29F63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1" b="10486"/>
          <a:stretch/>
        </p:blipFill>
        <p:spPr>
          <a:xfrm>
            <a:off x="0" y="473075"/>
            <a:ext cx="12192000" cy="5911850"/>
          </a:xfrm>
        </p:spPr>
      </p:pic>
    </p:spTree>
    <p:extLst>
      <p:ext uri="{BB962C8B-B14F-4D97-AF65-F5344CB8AC3E}">
        <p14:creationId xmlns:p14="http://schemas.microsoft.com/office/powerpoint/2010/main" val="586703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C61FD4-35B7-4631-9C89-5C24A2DE7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0"/>
            <a:ext cx="1219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78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409C12-F9E6-4CD5-91C3-239FD923E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825"/>
            <a:ext cx="12192000" cy="559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10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442445-2B8C-4800-A353-B88A17EB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775"/>
            <a:ext cx="12192000" cy="56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3F7CB1-A66F-4761-BB42-BB57B9225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0"/>
            <a:ext cx="1219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63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130</Words>
  <Application>Microsoft Office PowerPoint</Application>
  <PresentationFormat>Widescreen</PresentationFormat>
  <Paragraphs>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Comic Sans MS</vt:lpstr>
      <vt:lpstr>Office Theme</vt:lpstr>
      <vt:lpstr>Smart Medicare WebApp Glimpse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Prakhar Agarwal</dc:creator>
  <cp:lastModifiedBy>Prakhar Agarwal</cp:lastModifiedBy>
  <cp:revision>4</cp:revision>
  <dcterms:created xsi:type="dcterms:W3CDTF">2021-02-12T15:25:59Z</dcterms:created>
  <dcterms:modified xsi:type="dcterms:W3CDTF">2021-02-12T15:48:54Z</dcterms:modified>
</cp:coreProperties>
</file>